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6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3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5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2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5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4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5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2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8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2FD9-A9C7-46CF-A9C8-FB79FE812C0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ED41-2BBE-49AE-B4A4-3330E1C8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964208-59E7-443E-ABB9-813B9DEDB479}"/>
              </a:ext>
            </a:extLst>
          </p:cNvPr>
          <p:cNvSpPr txBox="1"/>
          <p:nvPr/>
        </p:nvSpPr>
        <p:spPr>
          <a:xfrm>
            <a:off x="1618938" y="2638269"/>
            <a:ext cx="6170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Features of FPXH-C38AT</a:t>
            </a:r>
          </a:p>
        </p:txBody>
      </p:sp>
    </p:spTree>
    <p:extLst>
      <p:ext uri="{BB962C8B-B14F-4D97-AF65-F5344CB8AC3E}">
        <p14:creationId xmlns:p14="http://schemas.microsoft.com/office/powerpoint/2010/main" val="959632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65A9C7-E8E6-46CB-A1EE-262111F6D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70" y="0"/>
            <a:ext cx="7514059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26EF2C-4658-4214-9A66-47B23DB86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854" y="422156"/>
            <a:ext cx="2652537" cy="17929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C30F1D-E212-422C-8C8A-9F5836AA7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3816" y="2656943"/>
            <a:ext cx="3734321" cy="9145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3B2E2A-3B51-4907-872E-2542422C1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082" y="3941191"/>
            <a:ext cx="3743847" cy="714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F8186C-D4A1-4E71-8D73-D87DCC45E5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2108" y="4900152"/>
            <a:ext cx="2687981" cy="186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6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FB21A1-9B08-4CC4-8DAF-09604D652BBA}"/>
              </a:ext>
            </a:extLst>
          </p:cNvPr>
          <p:cNvSpPr txBox="1"/>
          <p:nvPr/>
        </p:nvSpPr>
        <p:spPr>
          <a:xfrm>
            <a:off x="239843" y="494674"/>
            <a:ext cx="8529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(Note 1) : The validity / invalidity of WY range setting depends on the setting of system register No.450 ～ 451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15BE4F-7022-4541-9A61-82E3BDB96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82" y="1184223"/>
            <a:ext cx="8434449" cy="13435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1CF1B5-0746-47FD-BC9F-4A8CC779FE72}"/>
              </a:ext>
            </a:extLst>
          </p:cNvPr>
          <p:cNvSpPr txBox="1"/>
          <p:nvPr/>
        </p:nvSpPr>
        <p:spPr>
          <a:xfrm>
            <a:off x="251783" y="2633187"/>
            <a:ext cx="8592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(Note 2) : After switching from RUN mode to PROG Mode, the analog output will be 1V when 1 to 5V is selected, the analog output when 4 to 20mA is selected is 4mA, and in other cases, 0V or 0mA will be outputted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6A2C63-F22A-4A8F-8E2D-48F503D47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755" y="3765521"/>
            <a:ext cx="6560335" cy="25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671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0C1822-57FA-4B9C-A769-1B68BF464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80" y="178944"/>
            <a:ext cx="4912245" cy="64762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C8AB81-5E99-47C9-A87A-279333D82D94}"/>
              </a:ext>
            </a:extLst>
          </p:cNvPr>
          <p:cNvSpPr txBox="1"/>
          <p:nvPr/>
        </p:nvSpPr>
        <p:spPr>
          <a:xfrm>
            <a:off x="5246557" y="1678897"/>
            <a:ext cx="35676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1) Full scale (F.S.) accuracy of the voltage 1 to 5VDC and current 4 to 20mA is based on that of 0 to 5VDC and 0 to 20mA.</a:t>
            </a:r>
          </a:p>
          <a:p>
            <a:r>
              <a:rPr lang="en-US" dirty="0"/>
              <a:t>Note 2) There is no-isolation between the analog inputs and analog outputs.</a:t>
            </a:r>
          </a:p>
        </p:txBody>
      </p:sp>
    </p:spTree>
    <p:extLst>
      <p:ext uri="{BB962C8B-B14F-4D97-AF65-F5344CB8AC3E}">
        <p14:creationId xmlns:p14="http://schemas.microsoft.com/office/powerpoint/2010/main" val="395276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97D4BA-3AC3-4B15-8DC9-243CA62122FE}"/>
              </a:ext>
            </a:extLst>
          </p:cNvPr>
          <p:cNvSpPr txBox="1"/>
          <p:nvPr/>
        </p:nvSpPr>
        <p:spPr>
          <a:xfrm>
            <a:off x="449705" y="599607"/>
            <a:ext cx="5186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Setting of Analog input range using system registers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467A8E-59CF-40CB-8612-FF06E331DC4A}"/>
              </a:ext>
            </a:extLst>
          </p:cNvPr>
          <p:cNvSpPr txBox="1"/>
          <p:nvPr/>
        </p:nvSpPr>
        <p:spPr>
          <a:xfrm>
            <a:off x="524656" y="1004341"/>
            <a:ext cx="7345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FPXH-C38At is configured to operate in FP-XH mode, range setting of analog input channels can be done in the system registers 450 and 451. Range setting is not possible if it is configured to operate in FP-X mode.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7CB727-2D63-4C81-B2D9-965C068CE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93" y="1993475"/>
            <a:ext cx="7173326" cy="42201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C3DEF2-84CA-4D3D-9417-70547674D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486" y="4775326"/>
            <a:ext cx="5449060" cy="192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14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107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15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42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398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790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28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3408DD-5AC8-48A7-9794-E27366E02130}"/>
              </a:ext>
            </a:extLst>
          </p:cNvPr>
          <p:cNvSpPr txBox="1"/>
          <p:nvPr/>
        </p:nvSpPr>
        <p:spPr>
          <a:xfrm>
            <a:off x="239842" y="779488"/>
            <a:ext cx="4716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Difference between FPXH-C40T and FPXH-C38AT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D88837-3258-4049-929B-ED1872C78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13" y="1445555"/>
            <a:ext cx="8589364" cy="183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4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91834F-269D-4E66-BDDE-872FBE654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91" y="886217"/>
            <a:ext cx="8371346" cy="53047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C6354E-6E69-465E-AA2E-1A9553D9CB62}"/>
              </a:ext>
            </a:extLst>
          </p:cNvPr>
          <p:cNvSpPr txBox="1"/>
          <p:nvPr/>
        </p:nvSpPr>
        <p:spPr>
          <a:xfrm>
            <a:off x="194871" y="434714"/>
            <a:ext cx="4686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Difference between FPX-C38A and FPXH-C38AT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79549C-909A-4A73-9CF2-C75C2A177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65" y="6351535"/>
            <a:ext cx="8466379" cy="2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2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C1EFC4-CC7D-4A4C-9F40-C02CD5E4D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69" y="891371"/>
            <a:ext cx="8687745" cy="50297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C65589-2616-44CD-8FB6-44EC57D78DFD}"/>
              </a:ext>
            </a:extLst>
          </p:cNvPr>
          <p:cNvSpPr txBox="1"/>
          <p:nvPr/>
        </p:nvSpPr>
        <p:spPr>
          <a:xfrm>
            <a:off x="194871" y="434714"/>
            <a:ext cx="4686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Difference between FPX-C38A and FPXH-C38AT</a:t>
            </a:r>
          </a:p>
        </p:txBody>
      </p:sp>
    </p:spTree>
    <p:extLst>
      <p:ext uri="{BB962C8B-B14F-4D97-AF65-F5344CB8AC3E}">
        <p14:creationId xmlns:p14="http://schemas.microsoft.com/office/powerpoint/2010/main" val="387572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69FC22-C12B-49B1-91BB-5FF05474B8A6}"/>
              </a:ext>
            </a:extLst>
          </p:cNvPr>
          <p:cNvSpPr txBox="1"/>
          <p:nvPr/>
        </p:nvSpPr>
        <p:spPr>
          <a:xfrm>
            <a:off x="194871" y="434714"/>
            <a:ext cx="271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Converting from FPX-C38A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0E4A2E-891E-4DDB-AF58-793D44A64CD2}"/>
              </a:ext>
            </a:extLst>
          </p:cNvPr>
          <p:cNvSpPr txBox="1"/>
          <p:nvPr/>
        </p:nvSpPr>
        <p:spPr>
          <a:xfrm>
            <a:off x="179882" y="839448"/>
            <a:ext cx="8814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"PLC model conversion" to convert the old model FP-X C38A project to the FP-XH C38AT project.</a:t>
            </a:r>
          </a:p>
          <a:p>
            <a:r>
              <a:rPr lang="en-US" dirty="0"/>
              <a:t>Based on the assumption that the FPWIN GR7 has started the FP-X C38A project, the following description will be made.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7DA4B6-92B8-49B5-B37A-5D8108D46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78" y="2404218"/>
            <a:ext cx="2581635" cy="20195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28D58C-12A7-42AB-B24B-C51B6186C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057" y="2399038"/>
            <a:ext cx="2896004" cy="2419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447AF3-E4DB-4E18-A8CF-2D4B378F7EDF}"/>
              </a:ext>
            </a:extLst>
          </p:cNvPr>
          <p:cNvSpPr txBox="1"/>
          <p:nvPr/>
        </p:nvSpPr>
        <p:spPr>
          <a:xfrm>
            <a:off x="689547" y="5471410"/>
            <a:ext cx="735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converting from FP-X C38A, "FP-X mode" will be automatically selected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EF8C19-9D6D-4FF3-BB7D-A3AEC43693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301"/>
          <a:stretch/>
        </p:blipFill>
        <p:spPr>
          <a:xfrm>
            <a:off x="6168403" y="2435094"/>
            <a:ext cx="2855676" cy="242921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4B2BBA-3B48-47E6-93C5-C20BFAF6D800}"/>
              </a:ext>
            </a:extLst>
          </p:cNvPr>
          <p:cNvCxnSpPr/>
          <p:nvPr/>
        </p:nvCxnSpPr>
        <p:spPr>
          <a:xfrm>
            <a:off x="6250898" y="2023672"/>
            <a:ext cx="2728210" cy="34477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9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8C50D4-E193-4C07-B7BE-FB29A28D3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23" y="1065102"/>
            <a:ext cx="8635554" cy="50756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6D1CAB-3056-46E6-9E6D-FD494B3CC876}"/>
              </a:ext>
            </a:extLst>
          </p:cNvPr>
          <p:cNvSpPr txBox="1"/>
          <p:nvPr/>
        </p:nvSpPr>
        <p:spPr>
          <a:xfrm>
            <a:off x="674557" y="629587"/>
            <a:ext cx="448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Switching from "FP-X mode" to "FP-XH mode"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F2A5F1-DD39-468F-922C-D0FD236B8E51}"/>
              </a:ext>
            </a:extLst>
          </p:cNvPr>
          <p:cNvSpPr/>
          <p:nvPr/>
        </p:nvSpPr>
        <p:spPr>
          <a:xfrm>
            <a:off x="5996066" y="1543990"/>
            <a:ext cx="1484025" cy="3897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E15542-5BC9-4F4C-A441-2F813A142972}"/>
              </a:ext>
            </a:extLst>
          </p:cNvPr>
          <p:cNvSpPr txBox="1"/>
          <p:nvPr/>
        </p:nvSpPr>
        <p:spPr>
          <a:xfrm>
            <a:off x="209862" y="6325849"/>
            <a:ext cx="579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Please execute system register No. 3 change in offline mode</a:t>
            </a:r>
          </a:p>
        </p:txBody>
      </p:sp>
    </p:spTree>
    <p:extLst>
      <p:ext uri="{BB962C8B-B14F-4D97-AF65-F5344CB8AC3E}">
        <p14:creationId xmlns:p14="http://schemas.microsoft.com/office/powerpoint/2010/main" val="143287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013CFE-2491-4E16-9EB7-2F9C8ACFBDBB}"/>
              </a:ext>
            </a:extLst>
          </p:cNvPr>
          <p:cNvSpPr txBox="1"/>
          <p:nvPr/>
        </p:nvSpPr>
        <p:spPr>
          <a:xfrm>
            <a:off x="299803" y="254837"/>
            <a:ext cx="409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I/O allocation of analog input and output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AC2B2C-7D3A-4C25-A2A8-05BB870279A6}"/>
              </a:ext>
            </a:extLst>
          </p:cNvPr>
          <p:cNvSpPr txBox="1"/>
          <p:nvPr/>
        </p:nvSpPr>
        <p:spPr>
          <a:xfrm>
            <a:off x="164892" y="629586"/>
            <a:ext cx="8859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Analog input and output data will be assigned to external input (WX) and external output (WY). The FP-XH mode and FP-X mode have different I / O assignments.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962E8E-6BB7-494F-BD15-F67DB1942D45}"/>
              </a:ext>
            </a:extLst>
          </p:cNvPr>
          <p:cNvSpPr txBox="1"/>
          <p:nvPr/>
        </p:nvSpPr>
        <p:spPr>
          <a:xfrm>
            <a:off x="209862" y="1214206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for Input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776521-1998-4886-AAA5-F4F067257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13" y="1536024"/>
            <a:ext cx="8598805" cy="30809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A0505B-1018-4C91-A6C9-F8A4263F7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378" y="2370790"/>
            <a:ext cx="3381375" cy="857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37C7E5-D738-4F6C-BE41-003F4DD81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912" y="3670016"/>
            <a:ext cx="3362325" cy="657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7C3EB2-4A60-45C9-A258-2F13E9437E46}"/>
              </a:ext>
            </a:extLst>
          </p:cNvPr>
          <p:cNvSpPr txBox="1"/>
          <p:nvPr/>
        </p:nvSpPr>
        <p:spPr>
          <a:xfrm>
            <a:off x="569627" y="4903562"/>
            <a:ext cx="845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(Note 1): When switching from RUN mode to PROG. Mode, only the CH whose range setting has been performed will convert the analog input to a digital conversion value.</a:t>
            </a:r>
          </a:p>
        </p:txBody>
      </p:sp>
    </p:spTree>
    <p:extLst>
      <p:ext uri="{BB962C8B-B14F-4D97-AF65-F5344CB8AC3E}">
        <p14:creationId xmlns:p14="http://schemas.microsoft.com/office/powerpoint/2010/main" val="274090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179D1D-D606-42A4-B5CF-EC7737B2F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12" y="1026002"/>
            <a:ext cx="8844197" cy="4280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81BCE04-ADF0-4759-BE17-33A51BECA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5183" y="3403783"/>
            <a:ext cx="3981450" cy="18192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AEF7D6-1DB6-471E-AC34-A5466473106A}"/>
              </a:ext>
            </a:extLst>
          </p:cNvPr>
          <p:cNvSpPr txBox="1"/>
          <p:nvPr/>
        </p:nvSpPr>
        <p:spPr>
          <a:xfrm>
            <a:off x="269822" y="374758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 for Input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D478FD-5924-4F32-868F-1E90F571C5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8826" y="1610717"/>
            <a:ext cx="3734321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2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ACE589-3EA7-4F00-B21C-EB06D7F83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92" y="509667"/>
            <a:ext cx="8769246" cy="61009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35C8DD7-B085-42F2-81AE-04AD1511C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576" y="1246342"/>
            <a:ext cx="2556575" cy="16322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706F12-4368-4088-875C-A91365745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7499" y="3207895"/>
            <a:ext cx="5428721" cy="19434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B47DA3-FABA-4213-BA54-F2A2161823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1235" y="5423197"/>
            <a:ext cx="4398522" cy="106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3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</TotalTime>
  <Words>355</Words>
  <Application>Microsoft Office PowerPoint</Application>
  <PresentationFormat>On-screen Show (4:3)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Kelvin Yeo</dc:creator>
  <cp:lastModifiedBy>Kelvin Yeo</cp:lastModifiedBy>
  <cp:revision>20</cp:revision>
  <dcterms:created xsi:type="dcterms:W3CDTF">2020-04-13T23:50:39Z</dcterms:created>
  <dcterms:modified xsi:type="dcterms:W3CDTF">2020-04-14T09:43:22Z</dcterms:modified>
</cp:coreProperties>
</file>